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1" r:id="rId3"/>
    <p:sldId id="295" r:id="rId4"/>
    <p:sldId id="262" r:id="rId5"/>
    <p:sldId id="290" r:id="rId6"/>
    <p:sldId id="291" r:id="rId7"/>
    <p:sldId id="292" r:id="rId8"/>
    <p:sldId id="293" r:id="rId9"/>
    <p:sldId id="294" r:id="rId10"/>
    <p:sldId id="263" r:id="rId11"/>
    <p:sldId id="300" r:id="rId12"/>
    <p:sldId id="301" r:id="rId13"/>
    <p:sldId id="289" r:id="rId14"/>
    <p:sldId id="278" r:id="rId15"/>
  </p:sldIdLst>
  <p:sldSz cx="12192000" cy="6858000"/>
  <p:notesSz cx="6858000" cy="9144000"/>
  <p:embeddedFontLst>
    <p:embeddedFont>
      <p:font typeface="Arial Nova Light" panose="020B0304020202020204" pitchFamily="34" charset="0"/>
      <p:regular r:id="rId16"/>
      <p:italic r:id="rId17"/>
    </p:embeddedFont>
    <p:embeddedFont>
      <p:font typeface="Malgun Gothic" panose="020B0503020000020004" pitchFamily="34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90" autoAdjust="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21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2023. 6. 11.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tiff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tiff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0.tif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4.png"/><Relationship Id="rId17" Type="http://schemas.openxmlformats.org/officeDocument/2006/relationships/image" Target="../media/image34.png"/><Relationship Id="rId2" Type="http://schemas.openxmlformats.org/officeDocument/2006/relationships/image" Target="../media/image20.jpe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11" Type="http://schemas.openxmlformats.org/officeDocument/2006/relationships/image" Target="../media/image29.tiff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0.tiff"/><Relationship Id="rId12" Type="http://schemas.openxmlformats.org/officeDocument/2006/relationships/image" Target="../media/image4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5.tiff"/><Relationship Id="rId5" Type="http://schemas.openxmlformats.org/officeDocument/2006/relationships/image" Target="../media/image38.tiff"/><Relationship Id="rId15" Type="http://schemas.openxmlformats.org/officeDocument/2006/relationships/image" Target="../media/image46.png"/><Relationship Id="rId10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42.tiff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13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15.tiff"/><Relationship Id="rId2" Type="http://schemas.openxmlformats.org/officeDocument/2006/relationships/image" Target="../media/image47.jpe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tiff"/><Relationship Id="rId11" Type="http://schemas.openxmlformats.org/officeDocument/2006/relationships/image" Target="../media/image14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10" Type="http://schemas.openxmlformats.org/officeDocument/2006/relationships/image" Target="../media/image55.tiff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363256" y="2676872"/>
            <a:ext cx="7465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협업용 커뮤니케이션 시스템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204568" y="4746665"/>
            <a:ext cx="17828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20193009</a:t>
            </a:r>
            <a:r>
              <a:rPr lang="ko-KR" altLang="en-US" sz="1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이원준</a:t>
            </a:r>
            <a:endParaRPr lang="en-US" altLang="ko-KR" sz="1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1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20193079</a:t>
            </a:r>
            <a:r>
              <a:rPr lang="ko-KR" altLang="en-US" sz="1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박주성</a:t>
            </a:r>
            <a:endParaRPr lang="en-US" altLang="ko-KR" sz="1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1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20193071</a:t>
            </a:r>
            <a:r>
              <a:rPr lang="ko-KR" altLang="en-US" sz="1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김영태</a:t>
            </a:r>
            <a:endParaRPr lang="en-US" altLang="ko-KR" sz="1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1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20193043</a:t>
            </a:r>
            <a:r>
              <a:rPr lang="ko-KR" altLang="en-US" sz="1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3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남강민</a:t>
            </a:r>
            <a:endParaRPr lang="en-US" altLang="ko-KR" sz="1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소프트웨어공학</a:t>
            </a:r>
            <a:r>
              <a:rPr lang="en-US" altLang="ko-KR" sz="1200" dirty="0">
                <a:solidFill>
                  <a:schemeClr val="bg1"/>
                </a:solidFill>
              </a:rPr>
              <a:t>(002)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A0DFB-8DAD-4CDF-295F-98DC1E5B4A3B}"/>
              </a:ext>
            </a:extLst>
          </p:cNvPr>
          <p:cNvSpPr txBox="1"/>
          <p:nvPr/>
        </p:nvSpPr>
        <p:spPr>
          <a:xfrm>
            <a:off x="5204569" y="4346555"/>
            <a:ext cx="178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</a:t>
            </a:r>
            <a:endParaRPr lang="en-US" altLang="ko-KR" sz="20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테스팅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9030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블랙박스 테스팅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투표 등록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043028"/>
              </p:ext>
            </p:extLst>
          </p:nvPr>
        </p:nvGraphicFramePr>
        <p:xfrm>
          <a:off x="457199" y="3326489"/>
          <a:ext cx="11277604" cy="30472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53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885244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1580445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  <a:gridCol w="1580445">
                  <a:extLst>
                    <a:ext uri="{9D8B030D-6E8A-4147-A177-3AD203B41FA5}">
                      <a16:colId xmlns:a16="http://schemas.microsoft.com/office/drawing/2014/main" val="1033483110"/>
                    </a:ext>
                  </a:extLst>
                </a:gridCol>
                <a:gridCol w="1346201">
                  <a:extLst>
                    <a:ext uri="{9D8B030D-6E8A-4147-A177-3AD203B41FA5}">
                      <a16:colId xmlns:a16="http://schemas.microsoft.com/office/drawing/2014/main" val="2949488484"/>
                    </a:ext>
                  </a:extLst>
                </a:gridCol>
                <a:gridCol w="1346201">
                  <a:extLst>
                    <a:ext uri="{9D8B030D-6E8A-4147-A177-3AD203B41FA5}">
                      <a16:colId xmlns:a16="http://schemas.microsoft.com/office/drawing/2014/main" val="2792179329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적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입력 유형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입력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예상결과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실제결과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조시 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조치 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 글자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메시지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에러메시지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개이상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 이하 글자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테스트 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투표 생성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투표 생성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 초과 글자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= 51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메시지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메시지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CF25C9C-9A59-1828-9F81-86DAEF296F01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1416073"/>
          <a:ext cx="11277600" cy="1522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입력변수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적합 조건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부적합 조건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투표 내용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글자 이상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50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글자 이하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 글자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51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 이상 글자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테스팅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326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화이트박스 테스팅</a:t>
            </a:r>
            <a:r>
              <a:rPr lang="en-US" altLang="ko-Kore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(</a:t>
            </a:r>
            <a:r>
              <a:rPr lang="ko-Kore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공지사항 등록</a:t>
            </a:r>
            <a:r>
              <a:rPr lang="en-US" altLang="ko-Kore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40A4140-46C4-4B11-8F9B-A427C857D39E}"/>
              </a:ext>
            </a:extLst>
          </p:cNvPr>
          <p:cNvGraphicFramePr>
            <a:graphicFrameLocks noGrp="1"/>
          </p:cNvGraphicFramePr>
          <p:nvPr/>
        </p:nvGraphicFramePr>
        <p:xfrm>
          <a:off x="6287912" y="4029997"/>
          <a:ext cx="5772010" cy="2421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444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906500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605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예상 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실제 결과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조치 사항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조치결과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메시지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메시지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메시지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메시지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새 공지사항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새 공지사항 출력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pic>
        <p:nvPicPr>
          <p:cNvPr id="10" name="Picture 4">
            <a:extLst>
              <a:ext uri="{FF2B5EF4-FFF2-40B4-BE49-F238E27FC236}">
                <a16:creationId xmlns:a16="http://schemas.microsoft.com/office/drawing/2014/main" id="{AABCB395-E943-FE13-C738-F6D1CD08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080" y="1613802"/>
            <a:ext cx="6042942" cy="48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D19624-D768-A4C5-959A-84C51EC88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613810"/>
              </p:ext>
            </p:extLst>
          </p:nvPr>
        </p:nvGraphicFramePr>
        <p:xfrm>
          <a:off x="6287912" y="1613802"/>
          <a:ext cx="5772009" cy="2421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9606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70080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700801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700801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</a:tblGrid>
              <a:tr h="3020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케이스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실제 결과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조치 사항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02041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입력값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출력값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48926"/>
                  </a:ext>
                </a:extLst>
              </a:tr>
              <a:tr h="604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” “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a-e-g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메시지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04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“=“</a:t>
                      </a:r>
                      <a:r>
                        <a:rPr lang="ko-KR" altLang="en-US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51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a-b-f-g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에러 메시지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04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테스트 투표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”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ore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-b-e-d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새 공지사항 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91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위험분석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946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리스크 계량화</a:t>
            </a:r>
            <a:r>
              <a:rPr lang="en-US" altLang="ko-Kore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/</a:t>
            </a:r>
            <a:r>
              <a:rPr lang="ko-Kore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리스크 식별 및 우선순위 결정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A95B517-3E6E-EBCF-B7C9-DC57906E3C86}"/>
              </a:ext>
            </a:extLst>
          </p:cNvPr>
          <p:cNvGraphicFramePr>
            <a:graphicFrameLocks noGrp="1"/>
          </p:cNvGraphicFramePr>
          <p:nvPr/>
        </p:nvGraphicFramePr>
        <p:xfrm>
          <a:off x="132080" y="1316264"/>
          <a:ext cx="5772010" cy="1332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600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886005">
                  <a:extLst>
                    <a:ext uri="{9D8B030D-6E8A-4147-A177-3AD203B41FA5}">
                      <a16:colId xmlns:a16="http://schemas.microsoft.com/office/drawing/2014/main" val="1085717522"/>
                    </a:ext>
                  </a:extLst>
                </a:gridCol>
              </a:tblGrid>
              <a:tr h="417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발생확률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발생확률 범위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(%)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96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80%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96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20% ~ 80%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85569"/>
                  </a:ext>
                </a:extLst>
              </a:tr>
              <a:tr h="296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5223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617899A-7143-F7BE-E141-6A47CA9619E8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316264"/>
          <a:ext cx="5772010" cy="13070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600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886005">
                  <a:extLst>
                    <a:ext uri="{9D8B030D-6E8A-4147-A177-3AD203B41FA5}">
                      <a16:colId xmlns:a16="http://schemas.microsoft.com/office/drawing/2014/main" val="1085717522"/>
                    </a:ext>
                  </a:extLst>
                </a:gridCol>
              </a:tblGrid>
              <a:tr h="3926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영향도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일정 초과 범위</a:t>
                      </a: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%)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2% ~ 10%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85569"/>
                  </a:ext>
                </a:extLst>
              </a:tr>
              <a:tr h="265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2%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5223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0D5454F-DEF9-3022-8E73-77DB36EAE453}"/>
              </a:ext>
            </a:extLst>
          </p:cNvPr>
          <p:cNvGraphicFramePr>
            <a:graphicFrameLocks noGrp="1"/>
          </p:cNvGraphicFramePr>
          <p:nvPr/>
        </p:nvGraphicFramePr>
        <p:xfrm>
          <a:off x="132080" y="2765778"/>
          <a:ext cx="11735930" cy="4062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23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36417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741359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692222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901480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  <a:gridCol w="1682467">
                  <a:extLst>
                    <a:ext uri="{9D8B030D-6E8A-4147-A177-3AD203B41FA5}">
                      <a16:colId xmlns:a16="http://schemas.microsoft.com/office/drawing/2014/main" val="1033483110"/>
                    </a:ext>
                  </a:extLst>
                </a:gridCol>
              </a:tblGrid>
              <a:tr h="806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분야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리스크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원인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발생확률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영향도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우선순위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07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고객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프로젝트 요구사항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기능이 모호함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070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인력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너무 복잡한 시스템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능력을 고려하지 않은 복잡한 시스템 설계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0703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팀원 중도 포기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대화의 부족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607275"/>
                  </a:ext>
                </a:extLst>
              </a:tr>
              <a:tr h="40703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팀원 간의 불화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대화의 부족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947353"/>
                  </a:ext>
                </a:extLst>
              </a:tr>
              <a:tr h="4070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기술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구축 실패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DBMS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지식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경험 부족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40703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언어 부적절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팀원들의 지식 파악 실패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136920"/>
                  </a:ext>
                </a:extLst>
              </a:tr>
              <a:tr h="4070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프로세스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기간 부족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타 강의 과제와 기존 산출물 수정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요구사항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77384"/>
                  </a:ext>
                </a:extLst>
              </a:tr>
              <a:tr h="4070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산출물 생성 실패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프로젝트 관리 지식의 부족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6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8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위험분석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458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ore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리스크 관리 계획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0D5454F-DEF9-3022-8E73-77DB36EAE453}"/>
              </a:ext>
            </a:extLst>
          </p:cNvPr>
          <p:cNvGraphicFramePr>
            <a:graphicFrameLocks noGrp="1"/>
          </p:cNvGraphicFramePr>
          <p:nvPr/>
        </p:nvGraphicFramePr>
        <p:xfrm>
          <a:off x="387773" y="1511886"/>
          <a:ext cx="11416453" cy="48537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52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1813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5725793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963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분야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리스크 요소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대응방안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86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고객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프로젝트 요구사항 변경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팀원 간 합의를 통한 요구사항 선택과 배제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8634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인력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너무 복잡한 시스템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팀원 간 대화를 통한 시스템 단순화</a:t>
                      </a:r>
                      <a:r>
                        <a:rPr lang="en-US" altLang="ko-Kore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더 간단한 구현 방안 탐색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8634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팀원 중도 포기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교수님께 보고 후 개발 기간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607275"/>
                  </a:ext>
                </a:extLst>
              </a:tr>
              <a:tr h="48634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팀원 간의 불화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우선 대화 시도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차도가 없을 시 교수님께 보고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947353"/>
                  </a:ext>
                </a:extLst>
              </a:tr>
              <a:tr h="4863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기술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구축 실패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파일 시스템으로 전환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48634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언어 부적절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개발에 필요한 수준으로 학습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136920"/>
                  </a:ext>
                </a:extLst>
              </a:tr>
              <a:tr h="4863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프로세스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기간 부족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일정 조율</a:t>
                      </a:r>
                      <a:r>
                        <a:rPr lang="en-US" altLang="ko-Kore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 범위 축소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77384"/>
                  </a:ext>
                </a:extLst>
              </a:tr>
              <a:tr h="4863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산출물 생성 실패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산출물 작성 방법 </a:t>
                      </a:r>
                      <a:r>
                        <a:rPr lang="ko-KR" altLang="en-US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재학습</a:t>
                      </a:r>
                      <a:endParaRPr lang="ko-KR" altLang="en-US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6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4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“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”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4863130" y="3167390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ore-KR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프로그램 시현</a:t>
            </a:r>
            <a:endParaRPr kumimoji="0" lang="ko-KR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5001228" cy="707886"/>
            <a:chOff x="294640" y="3596640"/>
            <a:chExt cx="500122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4352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프로그램 주제 및 기술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3659515" cy="707886"/>
            <a:chOff x="294640" y="3596640"/>
            <a:chExt cx="3659515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30107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클래스 다이어그램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766915" cy="707886"/>
            <a:chOff x="294640" y="3596640"/>
            <a:chExt cx="376691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311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소스코드 및 설계서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B7CD478-C5DB-54B0-CCD2-B504F5C0475C}"/>
              </a:ext>
            </a:extLst>
          </p:cNvPr>
          <p:cNvGrpSpPr/>
          <p:nvPr/>
        </p:nvGrpSpPr>
        <p:grpSpPr>
          <a:xfrm>
            <a:off x="7558065" y="3799840"/>
            <a:ext cx="1852930" cy="707886"/>
            <a:chOff x="294640" y="3596640"/>
            <a:chExt cx="1852930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24C5A9-C5DC-A6B1-545E-851FA0A05CE9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666FB4-5C4C-A447-4AF1-3864DD63A7CA}"/>
                </a:ext>
              </a:extLst>
            </p:cNvPr>
            <p:cNvSpPr txBox="1"/>
            <p:nvPr/>
          </p:nvSpPr>
          <p:spPr>
            <a:xfrm>
              <a:off x="943394" y="3688973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테스팅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F6E35E6-305B-288F-F1D5-F58F73E8745E}"/>
              </a:ext>
            </a:extLst>
          </p:cNvPr>
          <p:cNvGrpSpPr/>
          <p:nvPr/>
        </p:nvGrpSpPr>
        <p:grpSpPr>
          <a:xfrm>
            <a:off x="7558065" y="4790678"/>
            <a:ext cx="2192766" cy="707886"/>
            <a:chOff x="294640" y="3596640"/>
            <a:chExt cx="2192766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D5A0C5-D3A7-47D2-AD0D-3FC16ECF439B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40B3E6-EC6B-774B-6023-FDC4E1AA3ECC}"/>
                </a:ext>
              </a:extLst>
            </p:cNvPr>
            <p:cNvSpPr txBox="1"/>
            <p:nvPr/>
          </p:nvSpPr>
          <p:spPr>
            <a:xfrm>
              <a:off x="943394" y="3688973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위험분석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FC4035C-51F9-3131-AC95-97995D0EF1B2}"/>
              </a:ext>
            </a:extLst>
          </p:cNvPr>
          <p:cNvGrpSpPr/>
          <p:nvPr/>
        </p:nvGrpSpPr>
        <p:grpSpPr>
          <a:xfrm>
            <a:off x="7558065" y="5781516"/>
            <a:ext cx="3766915" cy="707886"/>
            <a:chOff x="294640" y="3596640"/>
            <a:chExt cx="3766915" cy="7078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78CC5F-4549-7A8A-6CFA-CDC1C4BE305B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B4C7B8-D6C4-A089-3C7D-D1949D64BEDF}"/>
                </a:ext>
              </a:extLst>
            </p:cNvPr>
            <p:cNvSpPr txBox="1"/>
            <p:nvPr/>
          </p:nvSpPr>
          <p:spPr>
            <a:xfrm>
              <a:off x="943394" y="3688973"/>
              <a:ext cx="311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최종 프로그램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838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프로그램 주제 및 기술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533133" y="1511886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9B534A-2364-4E75-8F23-CEEB127A7CB5}"/>
              </a:ext>
            </a:extLst>
          </p:cNvPr>
          <p:cNvSpPr/>
          <p:nvPr/>
        </p:nvSpPr>
        <p:spPr>
          <a:xfrm>
            <a:off x="6319522" y="204670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주제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420E31-9BA2-4E79-B455-6F554E68B140}"/>
              </a:ext>
            </a:extLst>
          </p:cNvPr>
          <p:cNvSpPr/>
          <p:nvPr/>
        </p:nvSpPr>
        <p:spPr>
          <a:xfrm>
            <a:off x="6319522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목적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A4C3A7-6ADA-428A-BA2E-74DE174589AE}"/>
              </a:ext>
            </a:extLst>
          </p:cNvPr>
          <p:cNvSpPr/>
          <p:nvPr/>
        </p:nvSpPr>
        <p:spPr>
          <a:xfrm>
            <a:off x="6319522" y="2821884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기능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CEFC16-DE43-4E6D-8A4D-165B305E4502}"/>
              </a:ext>
            </a:extLst>
          </p:cNvPr>
          <p:cNvSpPr txBox="1"/>
          <p:nvPr/>
        </p:nvSpPr>
        <p:spPr>
          <a:xfrm>
            <a:off x="7027593" y="2089911"/>
            <a:ext cx="2140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협업용 커뮤니케이션 시스템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3ADDD4-BED3-4B89-8DC5-7A9945B7FAB8}"/>
              </a:ext>
            </a:extLst>
          </p:cNvPr>
          <p:cNvSpPr txBox="1"/>
          <p:nvPr/>
        </p:nvSpPr>
        <p:spPr>
          <a:xfrm>
            <a:off x="7059700" y="2453036"/>
            <a:ext cx="4051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조직 내부의 협업능력을 증진하는 협업 커뮤니케이션 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7072099" y="2730035"/>
            <a:ext cx="4137474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워크노트 관리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생성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삭제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채팅 관리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등록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공지사항 관리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등록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삭제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투표 관리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등록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삭제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마감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참여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C49039-E3FB-3A78-9A38-F20D2880F7DD}"/>
              </a:ext>
            </a:extLst>
          </p:cNvPr>
          <p:cNvSpPr/>
          <p:nvPr/>
        </p:nvSpPr>
        <p:spPr>
          <a:xfrm>
            <a:off x="6299779" y="4303603"/>
            <a:ext cx="782436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사용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CEF05-F942-9751-BC12-0B790D2ECEEA}"/>
              </a:ext>
            </a:extLst>
          </p:cNvPr>
          <p:cNvSpPr txBox="1"/>
          <p:nvPr/>
        </p:nvSpPr>
        <p:spPr>
          <a:xfrm>
            <a:off x="7099186" y="4240898"/>
            <a:ext cx="4137474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JAVA SWING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JAVA SOCKET PROGRAMMING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MYSQL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JDBC</a:t>
            </a:r>
          </a:p>
        </p:txBody>
      </p:sp>
      <p:pic>
        <p:nvPicPr>
          <p:cNvPr id="8" name="그림 7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8F6D3375-CAC9-3546-D452-9EDAD7961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986" y="1735533"/>
            <a:ext cx="4019712" cy="45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77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클래스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6" name="그림 15" descr="도표, 평면도, 라인, 종이접기이(가) 표시된 사진&#10;&#10;자동 생성된 설명">
            <a:extLst>
              <a:ext uri="{FF2B5EF4-FFF2-40B4-BE49-F238E27FC236}">
                <a16:creationId xmlns:a16="http://schemas.microsoft.com/office/drawing/2014/main" id="{B9A59A17-AA8C-0369-B3E7-0A55299377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36017"/>
            <a:ext cx="12192000" cy="51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578104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5882956"/>
            <a:ext cx="369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클래스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589834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, 평면도, 도표, 폰트이(가) 표시된 사진&#10;&#10;자동 생성된 설명">
            <a:extLst>
              <a:ext uri="{FF2B5EF4-FFF2-40B4-BE49-F238E27FC236}">
                <a16:creationId xmlns:a16="http://schemas.microsoft.com/office/drawing/2014/main" id="{BC39DF5A-5E0C-A399-2384-C878E9E9F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735"/>
            <a:ext cx="12098568" cy="508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도표, 영수증, 라인이(가) 표시된 사진&#10;&#10;자동 생성된 설명">
            <a:extLst>
              <a:ext uri="{FF2B5EF4-FFF2-40B4-BE49-F238E27FC236}">
                <a16:creationId xmlns:a16="http://schemas.microsoft.com/office/drawing/2014/main" id="{80F21957-0CCB-3BA5-84B2-EC6DB8566C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203" y="2457917"/>
            <a:ext cx="7069797" cy="44000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소스코드 및 설계서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94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(1)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투표 등록</a:t>
            </a:r>
          </a:p>
        </p:txBody>
      </p:sp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FEF9715-C141-1001-5D0F-38365ACD9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756" y="1076959"/>
            <a:ext cx="5130829" cy="5787299"/>
          </a:xfrm>
          <a:prstGeom prst="rect">
            <a:avLst/>
          </a:prstGeom>
        </p:spPr>
      </p:pic>
      <p:pic>
        <p:nvPicPr>
          <p:cNvPr id="16" name="그림 1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F15491B-ED11-B459-9A25-74E6EBBEC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829" y="1076959"/>
            <a:ext cx="4834115" cy="2649467"/>
          </a:xfrm>
          <a:prstGeom prst="rect">
            <a:avLst/>
          </a:prstGeom>
        </p:spPr>
      </p:pic>
      <p:pic>
        <p:nvPicPr>
          <p:cNvPr id="22" name="그림 21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274CB622-BA76-1299-B57F-0D774EEB3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311" y="1076959"/>
            <a:ext cx="2250987" cy="2887392"/>
          </a:xfrm>
          <a:prstGeom prst="rect">
            <a:avLst/>
          </a:prstGeom>
        </p:spPr>
      </p:pic>
      <p:cxnSp>
        <p:nvCxnSpPr>
          <p:cNvPr id="46" name="구부러진 연결선[U] 45">
            <a:extLst>
              <a:ext uri="{FF2B5EF4-FFF2-40B4-BE49-F238E27FC236}">
                <a16:creationId xmlns:a16="http://schemas.microsoft.com/office/drawing/2014/main" id="{C4EED377-04FD-881F-9F69-E0CDF34EA87D}"/>
              </a:ext>
            </a:extLst>
          </p:cNvPr>
          <p:cNvCxnSpPr>
            <a:cxnSpLocks/>
          </p:cNvCxnSpPr>
          <p:nvPr/>
        </p:nvCxnSpPr>
        <p:spPr>
          <a:xfrm>
            <a:off x="9350478" y="3048000"/>
            <a:ext cx="612000" cy="639098"/>
          </a:xfrm>
          <a:prstGeom prst="curvedConnector3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905088EB-6184-9318-4AB2-BAC589DEF6B3}"/>
              </a:ext>
            </a:extLst>
          </p:cNvPr>
          <p:cNvCxnSpPr>
            <a:cxnSpLocks/>
          </p:cNvCxnSpPr>
          <p:nvPr/>
        </p:nvCxnSpPr>
        <p:spPr>
          <a:xfrm>
            <a:off x="9489122" y="2824314"/>
            <a:ext cx="504000" cy="720000"/>
          </a:xfrm>
          <a:prstGeom prst="curvedConnector3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구부러진 연결선[U] 52">
            <a:extLst>
              <a:ext uri="{FF2B5EF4-FFF2-40B4-BE49-F238E27FC236}">
                <a16:creationId xmlns:a16="http://schemas.microsoft.com/office/drawing/2014/main" id="{8ED14A42-5603-548F-1C3B-3596000ED5C4}"/>
              </a:ext>
            </a:extLst>
          </p:cNvPr>
          <p:cNvCxnSpPr>
            <a:cxnSpLocks/>
          </p:cNvCxnSpPr>
          <p:nvPr/>
        </p:nvCxnSpPr>
        <p:spPr>
          <a:xfrm>
            <a:off x="9479290" y="3284334"/>
            <a:ext cx="504000" cy="570487"/>
          </a:xfrm>
          <a:prstGeom prst="curvedConnector3">
            <a:avLst>
              <a:gd name="adj1" fmla="val 19957"/>
            </a:avLst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CA99B739-5EA3-3869-ACF5-12009286C63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773" y="2942472"/>
            <a:ext cx="4729092" cy="1696304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4F346C0-3CAF-90FC-B22A-4047EB15B736}"/>
              </a:ext>
            </a:extLst>
          </p:cNvPr>
          <p:cNvCxnSpPr/>
          <p:nvPr/>
        </p:nvCxnSpPr>
        <p:spPr>
          <a:xfrm flipH="1" flipV="1">
            <a:off x="8416413" y="3429000"/>
            <a:ext cx="1540730" cy="1153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19A2960-C145-725D-FA94-2B9390C50FCF}"/>
              </a:ext>
            </a:extLst>
          </p:cNvPr>
          <p:cNvCxnSpPr/>
          <p:nvPr/>
        </p:nvCxnSpPr>
        <p:spPr>
          <a:xfrm flipH="1">
            <a:off x="8209935" y="3684206"/>
            <a:ext cx="1747208" cy="3135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DD7A3F3-9C52-D4C5-E6E2-B42DCBF239DB}"/>
              </a:ext>
            </a:extLst>
          </p:cNvPr>
          <p:cNvCxnSpPr/>
          <p:nvPr/>
        </p:nvCxnSpPr>
        <p:spPr>
          <a:xfrm flipH="1">
            <a:off x="8903995" y="3854821"/>
            <a:ext cx="1069575" cy="7182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81A93FAE-C0B6-63AA-9A31-F8F29B4B2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7934" y="1047581"/>
            <a:ext cx="2512692" cy="1425109"/>
          </a:xfrm>
          <a:prstGeom prst="rect">
            <a:avLst/>
          </a:prstGeom>
        </p:spPr>
      </p:pic>
      <p:cxnSp>
        <p:nvCxnSpPr>
          <p:cNvPr id="81" name="구부러진 연결선[U] 80">
            <a:extLst>
              <a:ext uri="{FF2B5EF4-FFF2-40B4-BE49-F238E27FC236}">
                <a16:creationId xmlns:a16="http://schemas.microsoft.com/office/drawing/2014/main" id="{97E09D80-4FF9-6BA4-55D0-BD35E2B405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21950" y="2572455"/>
            <a:ext cx="2590499" cy="1410712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BAD8ADB0-8A24-7391-1CD7-EC5A6443D2F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226" y="2698361"/>
            <a:ext cx="7772400" cy="695092"/>
          </a:xfrm>
          <a:prstGeom prst="rect">
            <a:avLst/>
          </a:prstGeom>
        </p:spPr>
      </p:pic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F1136814-4300-2E85-806C-B766955D8AAA}"/>
              </a:ext>
            </a:extLst>
          </p:cNvPr>
          <p:cNvCxnSpPr>
            <a:stCxn id="71" idx="1"/>
          </p:cNvCxnSpPr>
          <p:nvPr/>
        </p:nvCxnSpPr>
        <p:spPr>
          <a:xfrm rot="10800000" flipV="1">
            <a:off x="6523320" y="1760136"/>
            <a:ext cx="3164615" cy="1064178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>
            <a:extLst>
              <a:ext uri="{FF2B5EF4-FFF2-40B4-BE49-F238E27FC236}">
                <a16:creationId xmlns:a16="http://schemas.microsoft.com/office/drawing/2014/main" id="{12211307-BA13-BB31-97D3-3CA8D5DDF7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140" y="1076959"/>
            <a:ext cx="3187700" cy="2679700"/>
          </a:xfrm>
          <a:prstGeom prst="rect">
            <a:avLst/>
          </a:prstGeom>
        </p:spPr>
      </p:pic>
      <p:cxnSp>
        <p:nvCxnSpPr>
          <p:cNvPr id="90" name="구부러진 연결선[U] 89">
            <a:extLst>
              <a:ext uri="{FF2B5EF4-FFF2-40B4-BE49-F238E27FC236}">
                <a16:creationId xmlns:a16="http://schemas.microsoft.com/office/drawing/2014/main" id="{4B95274E-D5DC-8B8C-A056-8103305BD8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58463" y="3903730"/>
            <a:ext cx="3535477" cy="3585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>
            <a:extLst>
              <a:ext uri="{FF2B5EF4-FFF2-40B4-BE49-F238E27FC236}">
                <a16:creationId xmlns:a16="http://schemas.microsoft.com/office/drawing/2014/main" id="{23E0341F-0676-0ACB-834A-F9AB35580B9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933" y="1953185"/>
            <a:ext cx="5793096" cy="279492"/>
          </a:xfrm>
          <a:prstGeom prst="rect">
            <a:avLst/>
          </a:prstGeom>
        </p:spPr>
      </p:pic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67AE791-2508-BD47-B8C4-C084C0951791}"/>
              </a:ext>
            </a:extLst>
          </p:cNvPr>
          <p:cNvCxnSpPr/>
          <p:nvPr/>
        </p:nvCxnSpPr>
        <p:spPr>
          <a:xfrm flipH="1">
            <a:off x="8612029" y="2092931"/>
            <a:ext cx="40911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594B4C4A-019A-E25B-DB56-8F41C22D245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2422" y="1071198"/>
            <a:ext cx="2143960" cy="5798822"/>
          </a:xfrm>
          <a:prstGeom prst="rect">
            <a:avLst/>
          </a:prstGeom>
        </p:spPr>
      </p:pic>
      <p:cxnSp>
        <p:nvCxnSpPr>
          <p:cNvPr id="97" name="구부러진 연결선[U] 96">
            <a:extLst>
              <a:ext uri="{FF2B5EF4-FFF2-40B4-BE49-F238E27FC236}">
                <a16:creationId xmlns:a16="http://schemas.microsoft.com/office/drawing/2014/main" id="{ACC1C53D-B933-D055-12D8-BC00388330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94237" y="6105832"/>
            <a:ext cx="2222177" cy="664714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>
            <a:extLst>
              <a:ext uri="{FF2B5EF4-FFF2-40B4-BE49-F238E27FC236}">
                <a16:creationId xmlns:a16="http://schemas.microsoft.com/office/drawing/2014/main" id="{F36FFAE4-ED60-E0E5-2A1A-A61F120C140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073" y="1067127"/>
            <a:ext cx="7110683" cy="3502277"/>
          </a:xfrm>
          <a:prstGeom prst="rect">
            <a:avLst/>
          </a:prstGeom>
        </p:spPr>
      </p:pic>
      <p:sp>
        <p:nvSpPr>
          <p:cNvPr id="103" name="자유형 102">
            <a:extLst>
              <a:ext uri="{FF2B5EF4-FFF2-40B4-BE49-F238E27FC236}">
                <a16:creationId xmlns:a16="http://schemas.microsoft.com/office/drawing/2014/main" id="{4A58BF01-C17B-4C86-BA71-2020206F7920}"/>
              </a:ext>
            </a:extLst>
          </p:cNvPr>
          <p:cNvSpPr/>
          <p:nvPr/>
        </p:nvSpPr>
        <p:spPr>
          <a:xfrm>
            <a:off x="4729288" y="1170039"/>
            <a:ext cx="481810" cy="5633884"/>
          </a:xfrm>
          <a:custGeom>
            <a:avLst/>
            <a:gdLst>
              <a:gd name="connsiteX0" fmla="*/ 1151119 w 1298603"/>
              <a:gd name="connsiteY0" fmla="*/ 5633884 h 5633884"/>
              <a:gd name="connsiteX1" fmla="*/ 745 w 1298603"/>
              <a:gd name="connsiteY1" fmla="*/ 2880851 h 5633884"/>
              <a:gd name="connsiteX2" fmla="*/ 1298603 w 1298603"/>
              <a:gd name="connsiteY2" fmla="*/ 0 h 563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603" h="5633884">
                <a:moveTo>
                  <a:pt x="1151119" y="5633884"/>
                </a:moveTo>
                <a:cubicBezTo>
                  <a:pt x="563641" y="4726858"/>
                  <a:pt x="-23836" y="3819832"/>
                  <a:pt x="745" y="2880851"/>
                </a:cubicBezTo>
                <a:cubicBezTo>
                  <a:pt x="25326" y="1941870"/>
                  <a:pt x="1072461" y="458839"/>
                  <a:pt x="1298603" y="0"/>
                </a:cubicBezTo>
              </a:path>
            </a:pathLst>
          </a:custGeom>
          <a:noFill/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70503A1-D85C-D3C1-39ED-C5BE1E8654F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229" y="2561796"/>
            <a:ext cx="5181600" cy="2755900"/>
          </a:xfrm>
          <a:prstGeom prst="rect">
            <a:avLst/>
          </a:prstGeom>
        </p:spPr>
      </p:pic>
      <p:pic>
        <p:nvPicPr>
          <p:cNvPr id="17" name="그림 16" descr="텍스트, 스크린샷, 메뉴, 문서이(가) 표시된 사진&#10;&#10;자동 생성된 설명">
            <a:extLst>
              <a:ext uri="{FF2B5EF4-FFF2-40B4-BE49-F238E27FC236}">
                <a16:creationId xmlns:a16="http://schemas.microsoft.com/office/drawing/2014/main" id="{CC3A6068-C833-1DEA-D87F-C955196A83A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3490" y="1380957"/>
            <a:ext cx="4935903" cy="5042625"/>
          </a:xfrm>
          <a:prstGeom prst="rect">
            <a:avLst/>
          </a:prstGeom>
        </p:spPr>
      </p:pic>
      <p:pic>
        <p:nvPicPr>
          <p:cNvPr id="23" name="그림 2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FA05601-0590-3DD0-7657-59480299719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878" y="2677930"/>
            <a:ext cx="5714301" cy="2096991"/>
          </a:xfrm>
          <a:prstGeom prst="rect">
            <a:avLst/>
          </a:prstGeom>
        </p:spPr>
      </p:pic>
      <p:pic>
        <p:nvPicPr>
          <p:cNvPr id="27" name="그림 26" descr="텍스트, 스크린샷, 편지, 문서이(가) 표시된 사진&#10;&#10;자동 생성된 설명">
            <a:extLst>
              <a:ext uri="{FF2B5EF4-FFF2-40B4-BE49-F238E27FC236}">
                <a16:creationId xmlns:a16="http://schemas.microsoft.com/office/drawing/2014/main" id="{EA7CEA12-FB29-71C1-1782-B55136C5AA91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7432" y="1629716"/>
            <a:ext cx="5688242" cy="50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67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0EE88DBB-8ED6-2E3A-6394-666ED31302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473" y="1071857"/>
            <a:ext cx="7820527" cy="57825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소스코드 및 설계서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94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(2)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투표 참여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3E5B8F-F6D2-8823-24C4-38C08FD0B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76959"/>
            <a:ext cx="4410159" cy="57808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FFDB62-5449-5CA5-362A-4319A812A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158" y="1076958"/>
            <a:ext cx="5054386" cy="23520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41EA5F-89DE-10EF-53F0-0FE9F31170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9806" y="1079828"/>
            <a:ext cx="2802194" cy="2481943"/>
          </a:xfrm>
          <a:prstGeom prst="rect">
            <a:avLst/>
          </a:prstGeom>
        </p:spPr>
      </p:pic>
      <p:cxnSp>
        <p:nvCxnSpPr>
          <p:cNvPr id="18" name="구부러진 연결선[U] 17">
            <a:extLst>
              <a:ext uri="{FF2B5EF4-FFF2-40B4-BE49-F238E27FC236}">
                <a16:creationId xmlns:a16="http://schemas.microsoft.com/office/drawing/2014/main" id="{B6F816E8-2EA3-2C22-F246-3C9D683F5DE5}"/>
              </a:ext>
            </a:extLst>
          </p:cNvPr>
          <p:cNvCxnSpPr>
            <a:cxnSpLocks/>
          </p:cNvCxnSpPr>
          <p:nvPr/>
        </p:nvCxnSpPr>
        <p:spPr>
          <a:xfrm>
            <a:off x="9085006" y="2477729"/>
            <a:ext cx="360000" cy="553474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177BA0C3-7573-A8B2-089E-772AC49619E6}"/>
              </a:ext>
            </a:extLst>
          </p:cNvPr>
          <p:cNvCxnSpPr>
            <a:cxnSpLocks/>
          </p:cNvCxnSpPr>
          <p:nvPr/>
        </p:nvCxnSpPr>
        <p:spPr>
          <a:xfrm>
            <a:off x="8962103" y="2692809"/>
            <a:ext cx="465072" cy="433233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DE27237C-774E-6D30-2C22-E42F2177DF6C}"/>
              </a:ext>
            </a:extLst>
          </p:cNvPr>
          <p:cNvCxnSpPr>
            <a:cxnSpLocks/>
          </p:cNvCxnSpPr>
          <p:nvPr/>
        </p:nvCxnSpPr>
        <p:spPr>
          <a:xfrm>
            <a:off x="8705468" y="2862414"/>
            <a:ext cx="721707" cy="436307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7C924FFB-AEE9-E8D7-0033-AD321AB5C61F}"/>
              </a:ext>
            </a:extLst>
          </p:cNvPr>
          <p:cNvCxnSpPr>
            <a:cxnSpLocks/>
          </p:cNvCxnSpPr>
          <p:nvPr/>
        </p:nvCxnSpPr>
        <p:spPr>
          <a:xfrm>
            <a:off x="8597345" y="3038166"/>
            <a:ext cx="829830" cy="390833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24C7D4A-4B6C-F0CC-65D5-80027F54E7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659" y="1973011"/>
            <a:ext cx="6285271" cy="2107865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B67489-CA46-B671-186B-E2EF06FD3CE8}"/>
              </a:ext>
            </a:extLst>
          </p:cNvPr>
          <p:cNvCxnSpPr/>
          <p:nvPr/>
        </p:nvCxnSpPr>
        <p:spPr>
          <a:xfrm flipH="1" flipV="1">
            <a:off x="7885471" y="2252978"/>
            <a:ext cx="1559535" cy="77396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567BC9F-6923-8B42-B822-82F8E6F71940}"/>
              </a:ext>
            </a:extLst>
          </p:cNvPr>
          <p:cNvCxnSpPr>
            <a:cxnSpLocks/>
          </p:cNvCxnSpPr>
          <p:nvPr/>
        </p:nvCxnSpPr>
        <p:spPr>
          <a:xfrm flipH="1" flipV="1">
            <a:off x="7647589" y="2721420"/>
            <a:ext cx="1742217" cy="4543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7B18C7E-5A39-5083-23B4-C138B1DA113D}"/>
              </a:ext>
            </a:extLst>
          </p:cNvPr>
          <p:cNvCxnSpPr>
            <a:cxnSpLocks/>
          </p:cNvCxnSpPr>
          <p:nvPr/>
        </p:nvCxnSpPr>
        <p:spPr>
          <a:xfrm flipH="1">
            <a:off x="7540345" y="3305684"/>
            <a:ext cx="1849461" cy="33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5E09917-80BA-5E10-64AB-395B2912D9B7}"/>
              </a:ext>
            </a:extLst>
          </p:cNvPr>
          <p:cNvCxnSpPr>
            <a:cxnSpLocks/>
          </p:cNvCxnSpPr>
          <p:nvPr/>
        </p:nvCxnSpPr>
        <p:spPr>
          <a:xfrm flipH="1">
            <a:off x="6698566" y="3428999"/>
            <a:ext cx="2691240" cy="5349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8C1C5869-F198-6AEA-B695-CF6CF1F161B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568" y="1079828"/>
            <a:ext cx="4281362" cy="167988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FFDCF52-4A93-5B3D-6562-502DB7F53E90}"/>
              </a:ext>
            </a:extLst>
          </p:cNvPr>
          <p:cNvCxnSpPr>
            <a:cxnSpLocks/>
          </p:cNvCxnSpPr>
          <p:nvPr/>
        </p:nvCxnSpPr>
        <p:spPr>
          <a:xfrm flipH="1" flipV="1">
            <a:off x="4955458" y="2486567"/>
            <a:ext cx="2471568" cy="14773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7E35FE2E-5610-1FCE-C3E7-9D548D0CDA5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4496995"/>
            <a:ext cx="7772400" cy="1658335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410580E-792E-FC7D-5F80-B6FEADBF0DE4}"/>
              </a:ext>
            </a:extLst>
          </p:cNvPr>
          <p:cNvCxnSpPr/>
          <p:nvPr/>
        </p:nvCxnSpPr>
        <p:spPr>
          <a:xfrm flipH="1">
            <a:off x="5869858" y="4030213"/>
            <a:ext cx="1557168" cy="4757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140C77-8EE4-B3E1-B300-3F6BC4B1785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199" y="1085866"/>
            <a:ext cx="4154773" cy="23012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864D80-726A-3112-0DB4-92289F2081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2893" y="1065175"/>
            <a:ext cx="3136900" cy="261620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78BB33-7FBA-8493-9BDA-69051681716E}"/>
              </a:ext>
            </a:extLst>
          </p:cNvPr>
          <p:cNvCxnSpPr/>
          <p:nvPr/>
        </p:nvCxnSpPr>
        <p:spPr>
          <a:xfrm>
            <a:off x="6810818" y="2236487"/>
            <a:ext cx="2274188" cy="4934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A9D254E-7FBE-FFF9-3D9D-1D91484AF6F5}"/>
              </a:ext>
            </a:extLst>
          </p:cNvPr>
          <p:cNvCxnSpPr/>
          <p:nvPr/>
        </p:nvCxnSpPr>
        <p:spPr>
          <a:xfrm flipV="1">
            <a:off x="6810818" y="2910667"/>
            <a:ext cx="2290760" cy="3287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1072011F-80BB-F084-4FC8-F5A08393503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210" y="1071856"/>
            <a:ext cx="3690171" cy="437143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4021DF6-ACBA-DD5A-6E0B-D258F12B736A}"/>
              </a:ext>
            </a:extLst>
          </p:cNvPr>
          <p:cNvCxnSpPr/>
          <p:nvPr/>
        </p:nvCxnSpPr>
        <p:spPr>
          <a:xfrm flipH="1" flipV="1">
            <a:off x="5869858" y="1580225"/>
            <a:ext cx="3324781" cy="11497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50D9BA8-10FB-9A16-8FA0-7FFBF4C3B2AD}"/>
              </a:ext>
            </a:extLst>
          </p:cNvPr>
          <p:cNvCxnSpPr>
            <a:cxnSpLocks/>
          </p:cNvCxnSpPr>
          <p:nvPr/>
        </p:nvCxnSpPr>
        <p:spPr>
          <a:xfrm flipH="1">
            <a:off x="5934804" y="2923366"/>
            <a:ext cx="3209571" cy="6466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AC68799D-73BE-E3F2-41F9-5B163A4AEB4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8597" y="1052713"/>
            <a:ext cx="2143960" cy="5798822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28DFD11-785D-2059-9C14-DDA6684C22E6}"/>
              </a:ext>
            </a:extLst>
          </p:cNvPr>
          <p:cNvCxnSpPr/>
          <p:nvPr/>
        </p:nvCxnSpPr>
        <p:spPr>
          <a:xfrm flipH="1">
            <a:off x="5413670" y="6223247"/>
            <a:ext cx="2251238" cy="5328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9704270B-2C4B-BE95-30C4-C5205F56D85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8597" y="1037441"/>
            <a:ext cx="7023942" cy="3459554"/>
          </a:xfrm>
          <a:prstGeom prst="rect">
            <a:avLst/>
          </a:prstGeom>
        </p:spPr>
      </p:pic>
      <p:sp>
        <p:nvSpPr>
          <p:cNvPr id="43" name="자유형 42">
            <a:extLst>
              <a:ext uri="{FF2B5EF4-FFF2-40B4-BE49-F238E27FC236}">
                <a16:creationId xmlns:a16="http://schemas.microsoft.com/office/drawing/2014/main" id="{D87E2493-B0B2-C5E8-0F7C-0BE382D5C412}"/>
              </a:ext>
            </a:extLst>
          </p:cNvPr>
          <p:cNvSpPr/>
          <p:nvPr/>
        </p:nvSpPr>
        <p:spPr>
          <a:xfrm>
            <a:off x="4050335" y="1111375"/>
            <a:ext cx="442531" cy="5701385"/>
          </a:xfrm>
          <a:custGeom>
            <a:avLst/>
            <a:gdLst>
              <a:gd name="connsiteX0" fmla="*/ 1151119 w 1298603"/>
              <a:gd name="connsiteY0" fmla="*/ 5633884 h 5633884"/>
              <a:gd name="connsiteX1" fmla="*/ 745 w 1298603"/>
              <a:gd name="connsiteY1" fmla="*/ 2880851 h 5633884"/>
              <a:gd name="connsiteX2" fmla="*/ 1298603 w 1298603"/>
              <a:gd name="connsiteY2" fmla="*/ 0 h 563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603" h="5633884">
                <a:moveTo>
                  <a:pt x="1151119" y="5633884"/>
                </a:moveTo>
                <a:cubicBezTo>
                  <a:pt x="563641" y="4726858"/>
                  <a:pt x="-23836" y="3819832"/>
                  <a:pt x="745" y="2880851"/>
                </a:cubicBezTo>
                <a:cubicBezTo>
                  <a:pt x="25326" y="1941870"/>
                  <a:pt x="1072461" y="458839"/>
                  <a:pt x="1298603" y="0"/>
                </a:cubicBezTo>
              </a:path>
            </a:pathLst>
          </a:custGeom>
          <a:noFill/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3" name="그림 12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9B6043A4-F120-BFCF-3807-15CFBF8541F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4105" y="1308783"/>
            <a:ext cx="5840162" cy="5286682"/>
          </a:xfrm>
          <a:prstGeom prst="rect">
            <a:avLst/>
          </a:prstGeom>
        </p:spPr>
      </p:pic>
      <p:pic>
        <p:nvPicPr>
          <p:cNvPr id="20" name="그림 1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97CBC9B-7AEC-187A-3A5C-96CE8BF6348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530" y="2639960"/>
            <a:ext cx="7772400" cy="2704431"/>
          </a:xfrm>
          <a:prstGeom prst="rect">
            <a:avLst/>
          </a:prstGeom>
        </p:spPr>
      </p:pic>
      <p:pic>
        <p:nvPicPr>
          <p:cNvPr id="28" name="그림 2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11B3FD7-39B9-0D5B-2C04-CAD86D26B123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530" y="2654568"/>
            <a:ext cx="7772400" cy="2687534"/>
          </a:xfrm>
          <a:prstGeom prst="rect">
            <a:avLst/>
          </a:prstGeom>
        </p:spPr>
      </p:pic>
      <p:pic>
        <p:nvPicPr>
          <p:cNvPr id="32" name="그림 31" descr="텍스트, 스크린샷, 문서, 편지이(가) 표시된 사진&#10;&#10;자동 생성된 설명">
            <a:extLst>
              <a:ext uri="{FF2B5EF4-FFF2-40B4-BE49-F238E27FC236}">
                <a16:creationId xmlns:a16="http://schemas.microsoft.com/office/drawing/2014/main" id="{10505D41-91A9-B80E-BE29-2E0D713A2AC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059" y="1446248"/>
            <a:ext cx="6013705" cy="51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4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도표, 번호, 라인이(가) 표시된 사진&#10;&#10;자동 생성된 설명">
            <a:extLst>
              <a:ext uri="{FF2B5EF4-FFF2-40B4-BE49-F238E27FC236}">
                <a16:creationId xmlns:a16="http://schemas.microsoft.com/office/drawing/2014/main" id="{7FA8119B-7685-0210-620D-E2C79786B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489" y="1092347"/>
            <a:ext cx="7159769" cy="57656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소스코드 및 설계서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76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(3)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공지사항 등록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BCBBAD-D18B-0B41-EFCF-5959813E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92348"/>
            <a:ext cx="5038491" cy="57656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127314-7166-6D53-1A5E-8CE8173041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9113" y="1076959"/>
            <a:ext cx="2472887" cy="2865776"/>
          </a:xfrm>
          <a:prstGeom prst="rect">
            <a:avLst/>
          </a:prstGeom>
        </p:spPr>
      </p:pic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9545EC1F-E2C4-4C60-7875-A0617DD1E10B}"/>
              </a:ext>
            </a:extLst>
          </p:cNvPr>
          <p:cNvCxnSpPr/>
          <p:nvPr/>
        </p:nvCxnSpPr>
        <p:spPr>
          <a:xfrm>
            <a:off x="7010400" y="2192594"/>
            <a:ext cx="2708713" cy="1317522"/>
          </a:xfrm>
          <a:prstGeom prst="curvedConnector3">
            <a:avLst>
              <a:gd name="adj1" fmla="val 65971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EE6D59EF-6C73-DA97-FCF1-5838E5A488C9}"/>
              </a:ext>
            </a:extLst>
          </p:cNvPr>
          <p:cNvCxnSpPr>
            <a:cxnSpLocks/>
          </p:cNvCxnSpPr>
          <p:nvPr/>
        </p:nvCxnSpPr>
        <p:spPr>
          <a:xfrm>
            <a:off x="7264016" y="2315497"/>
            <a:ext cx="2448839" cy="1361768"/>
          </a:xfrm>
          <a:prstGeom prst="curvedConnector3">
            <a:avLst>
              <a:gd name="adj1" fmla="val 5321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6A41BC11-2702-7E02-8487-F16448C33C35}"/>
              </a:ext>
            </a:extLst>
          </p:cNvPr>
          <p:cNvCxnSpPr>
            <a:cxnSpLocks/>
          </p:cNvCxnSpPr>
          <p:nvPr/>
        </p:nvCxnSpPr>
        <p:spPr>
          <a:xfrm>
            <a:off x="7153512" y="2585884"/>
            <a:ext cx="2559343" cy="1214284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47778E77-BE1F-60E8-E5BD-3DB27F4D10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875" y="2851048"/>
            <a:ext cx="5941140" cy="148528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0D7BB39-2730-1D2A-06E0-542F80D7BEDE}"/>
              </a:ext>
            </a:extLst>
          </p:cNvPr>
          <p:cNvCxnSpPr/>
          <p:nvPr/>
        </p:nvCxnSpPr>
        <p:spPr>
          <a:xfrm flipH="1" flipV="1">
            <a:off x="8819535" y="3128809"/>
            <a:ext cx="892800" cy="3813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F88C341-1DB7-DFF4-E832-1F89955B41CC}"/>
              </a:ext>
            </a:extLst>
          </p:cNvPr>
          <p:cNvCxnSpPr>
            <a:cxnSpLocks/>
          </p:cNvCxnSpPr>
          <p:nvPr/>
        </p:nvCxnSpPr>
        <p:spPr>
          <a:xfrm flipH="1" flipV="1">
            <a:off x="8460615" y="3584626"/>
            <a:ext cx="1252240" cy="926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3ECFC99-7171-5AC7-D4C9-4BFD4469C7C7}"/>
              </a:ext>
            </a:extLst>
          </p:cNvPr>
          <p:cNvCxnSpPr>
            <a:cxnSpLocks/>
          </p:cNvCxnSpPr>
          <p:nvPr/>
        </p:nvCxnSpPr>
        <p:spPr>
          <a:xfrm flipH="1">
            <a:off x="7021933" y="3815556"/>
            <a:ext cx="2690922" cy="3862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C6F98040-3EB4-FE1D-2BAB-97C1705AA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923" y="1874121"/>
            <a:ext cx="2768600" cy="12954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62A8A71-D3F0-C9AD-5301-829E38B1A2A8}"/>
              </a:ext>
            </a:extLst>
          </p:cNvPr>
          <p:cNvCxnSpPr>
            <a:cxnSpLocks/>
          </p:cNvCxnSpPr>
          <p:nvPr/>
        </p:nvCxnSpPr>
        <p:spPr>
          <a:xfrm flipH="1" flipV="1">
            <a:off x="6132483" y="3128809"/>
            <a:ext cx="1731040" cy="6867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1A2C9950-87A9-FA76-A1BF-6E9C7B634E2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450" y="5691240"/>
            <a:ext cx="11062249" cy="981327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09FA93C-BE5B-0A56-628E-F7CDA6BA4A3A}"/>
              </a:ext>
            </a:extLst>
          </p:cNvPr>
          <p:cNvCxnSpPr/>
          <p:nvPr/>
        </p:nvCxnSpPr>
        <p:spPr>
          <a:xfrm flipH="1">
            <a:off x="4070555" y="3128808"/>
            <a:ext cx="1563329" cy="25726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56EFF2D-7CF3-38D2-F4DB-494A50EB0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9643" y="1091877"/>
            <a:ext cx="3962400" cy="1943100"/>
          </a:xfrm>
          <a:prstGeom prst="rect">
            <a:avLst/>
          </a:prstGeom>
        </p:spPr>
      </p:pic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636CF94E-30EA-A3FF-80AC-8FBA1F63C70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19606" y="1925225"/>
            <a:ext cx="3168000" cy="3600000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ED33E67-859C-D521-3B54-AA286269639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291" y="4518971"/>
            <a:ext cx="7772400" cy="267176"/>
          </a:xfrm>
          <a:prstGeom prst="rect">
            <a:avLst/>
          </a:prstGeom>
        </p:spPr>
      </p:pic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76FD921D-F6CD-78B1-2CEB-D3E71AB0502C}"/>
              </a:ext>
            </a:extLst>
          </p:cNvPr>
          <p:cNvCxnSpPr>
            <a:stCxn id="13" idx="1"/>
          </p:cNvCxnSpPr>
          <p:nvPr/>
        </p:nvCxnSpPr>
        <p:spPr>
          <a:xfrm rot="10800000" flipH="1" flipV="1">
            <a:off x="5079643" y="2063427"/>
            <a:ext cx="15280" cy="2455544"/>
          </a:xfrm>
          <a:prstGeom prst="bentConnector4">
            <a:avLst>
              <a:gd name="adj1" fmla="val -1496073"/>
              <a:gd name="adj2" fmla="val 69783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4FDAAAC2-5311-1DB3-5AC1-604AE0E46E5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367" y="1075762"/>
            <a:ext cx="2143960" cy="5798822"/>
          </a:xfrm>
          <a:prstGeom prst="rect">
            <a:avLst/>
          </a:prstGeom>
        </p:spPr>
      </p:pic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A46D4CCB-384D-DE06-32DD-04A446491C6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7" y="5861000"/>
            <a:ext cx="1521035" cy="902206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B2DC077-22B9-91B2-04BD-D07CF782F91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773" y="1051722"/>
            <a:ext cx="7237349" cy="3564665"/>
          </a:xfrm>
          <a:prstGeom prst="rect">
            <a:avLst/>
          </a:prstGeom>
        </p:spPr>
      </p:pic>
      <p:sp>
        <p:nvSpPr>
          <p:cNvPr id="36" name="자유형 35">
            <a:extLst>
              <a:ext uri="{FF2B5EF4-FFF2-40B4-BE49-F238E27FC236}">
                <a16:creationId xmlns:a16="http://schemas.microsoft.com/office/drawing/2014/main" id="{57E6AF15-916B-2F51-0E1D-FCBD82444D6B}"/>
              </a:ext>
            </a:extLst>
          </p:cNvPr>
          <p:cNvSpPr/>
          <p:nvPr/>
        </p:nvSpPr>
        <p:spPr>
          <a:xfrm>
            <a:off x="4663553" y="1117584"/>
            <a:ext cx="442531" cy="5701385"/>
          </a:xfrm>
          <a:custGeom>
            <a:avLst/>
            <a:gdLst>
              <a:gd name="connsiteX0" fmla="*/ 1151119 w 1298603"/>
              <a:gd name="connsiteY0" fmla="*/ 5633884 h 5633884"/>
              <a:gd name="connsiteX1" fmla="*/ 745 w 1298603"/>
              <a:gd name="connsiteY1" fmla="*/ 2880851 h 5633884"/>
              <a:gd name="connsiteX2" fmla="*/ 1298603 w 1298603"/>
              <a:gd name="connsiteY2" fmla="*/ 0 h 563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603" h="5633884">
                <a:moveTo>
                  <a:pt x="1151119" y="5633884"/>
                </a:moveTo>
                <a:cubicBezTo>
                  <a:pt x="563641" y="4726858"/>
                  <a:pt x="-23836" y="3819832"/>
                  <a:pt x="745" y="2880851"/>
                </a:cubicBezTo>
                <a:cubicBezTo>
                  <a:pt x="25326" y="1941870"/>
                  <a:pt x="1072461" y="458839"/>
                  <a:pt x="1298603" y="0"/>
                </a:cubicBezTo>
              </a:path>
            </a:pathLst>
          </a:custGeom>
          <a:noFill/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 descr="텍스트, 문서, 스크린샷, 메뉴이(가) 표시된 사진&#10;&#10;자동 생성된 설명">
            <a:extLst>
              <a:ext uri="{FF2B5EF4-FFF2-40B4-BE49-F238E27FC236}">
                <a16:creationId xmlns:a16="http://schemas.microsoft.com/office/drawing/2014/main" id="{B6F1EDBE-7FBF-C4C9-D132-B8B741A543C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0142" y="1354080"/>
            <a:ext cx="5095300" cy="5309225"/>
          </a:xfrm>
          <a:prstGeom prst="rect">
            <a:avLst/>
          </a:prstGeom>
        </p:spPr>
      </p:pic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9EE1338-8823-1F74-2BD8-D54A6413983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121" y="2584860"/>
            <a:ext cx="5854700" cy="2882900"/>
          </a:xfrm>
          <a:prstGeom prst="rect">
            <a:avLst/>
          </a:prstGeom>
        </p:spPr>
      </p:pic>
      <p:pic>
        <p:nvPicPr>
          <p:cNvPr id="18" name="그림 1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E012875B-5B70-6A59-9117-FFE8AB8C72D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9876" y="2899699"/>
            <a:ext cx="7139317" cy="2208975"/>
          </a:xfrm>
          <a:prstGeom prst="rect">
            <a:avLst/>
          </a:prstGeom>
        </p:spPr>
      </p:pic>
      <p:pic>
        <p:nvPicPr>
          <p:cNvPr id="22" name="그림 21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6835AA87-68E0-D3C8-006F-422FDA2A0FB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928" y="1290388"/>
            <a:ext cx="5105202" cy="54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도표, 영수증, 라인이(가) 표시된 사진&#10;&#10;자동 생성된 설명">
            <a:extLst>
              <a:ext uri="{FF2B5EF4-FFF2-40B4-BE49-F238E27FC236}">
                <a16:creationId xmlns:a16="http://schemas.microsoft.com/office/drawing/2014/main" id="{8D21A7C7-4867-C723-2E4F-99FB382E5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1048" y="1076956"/>
            <a:ext cx="7220952" cy="5781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1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소스코드 및 설계서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76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(4)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공지사항 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970A45-BC54-C76E-2702-9CBB8591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6956"/>
            <a:ext cx="4971048" cy="57810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41B9EF-5269-3546-A003-431BD642B6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6151" y="1029962"/>
            <a:ext cx="2865849" cy="1874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365DC6-16C8-F748-60FF-3A610E628D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396" y="1076956"/>
            <a:ext cx="4349755" cy="172432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75B6CB-DB41-37CF-26A3-38D42239CF65}"/>
              </a:ext>
            </a:extLst>
          </p:cNvPr>
          <p:cNvCxnSpPr>
            <a:cxnSpLocks/>
          </p:cNvCxnSpPr>
          <p:nvPr/>
        </p:nvCxnSpPr>
        <p:spPr>
          <a:xfrm flipH="1" flipV="1">
            <a:off x="8786342" y="2319678"/>
            <a:ext cx="592667" cy="2370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50CC8F-41F1-5D61-CBC7-78AE46456289}"/>
              </a:ext>
            </a:extLst>
          </p:cNvPr>
          <p:cNvCxnSpPr>
            <a:cxnSpLocks/>
          </p:cNvCxnSpPr>
          <p:nvPr/>
        </p:nvCxnSpPr>
        <p:spPr>
          <a:xfrm flipH="1" flipV="1">
            <a:off x="8862542" y="2490457"/>
            <a:ext cx="516467" cy="2264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BA5E735-2F1F-71C9-A7F6-2F4464D18FD0}"/>
              </a:ext>
            </a:extLst>
          </p:cNvPr>
          <p:cNvCxnSpPr>
            <a:cxnSpLocks/>
          </p:cNvCxnSpPr>
          <p:nvPr/>
        </p:nvCxnSpPr>
        <p:spPr>
          <a:xfrm flipH="1" flipV="1">
            <a:off x="8771584" y="2626193"/>
            <a:ext cx="607425" cy="1841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11B7387-89EE-1B06-592F-E0EDB34AB0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042" y="3005251"/>
            <a:ext cx="5909733" cy="1354314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0F70240-5D2A-EEAF-44D3-34B36CB2E696}"/>
              </a:ext>
            </a:extLst>
          </p:cNvPr>
          <p:cNvCxnSpPr>
            <a:cxnSpLocks/>
          </p:cNvCxnSpPr>
          <p:nvPr/>
        </p:nvCxnSpPr>
        <p:spPr>
          <a:xfrm flipH="1">
            <a:off x="8424333" y="2556704"/>
            <a:ext cx="954676" cy="5674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D17849-B97E-C3A5-7766-5573D6EA96C6}"/>
              </a:ext>
            </a:extLst>
          </p:cNvPr>
          <p:cNvCxnSpPr>
            <a:cxnSpLocks/>
          </p:cNvCxnSpPr>
          <p:nvPr/>
        </p:nvCxnSpPr>
        <p:spPr>
          <a:xfrm flipH="1">
            <a:off x="7696200" y="2698006"/>
            <a:ext cx="1682809" cy="9356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68E6C8B-87AF-A13B-EFC3-CB6E8E4A1E4A}"/>
              </a:ext>
            </a:extLst>
          </p:cNvPr>
          <p:cNvCxnSpPr>
            <a:cxnSpLocks/>
          </p:cNvCxnSpPr>
          <p:nvPr/>
        </p:nvCxnSpPr>
        <p:spPr>
          <a:xfrm flipH="1">
            <a:off x="7374467" y="2810331"/>
            <a:ext cx="2004542" cy="12463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0EC77D81-CCCD-13A2-078C-63BD02F4B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048" y="1083131"/>
            <a:ext cx="4279900" cy="1727200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8B0A458-1ACF-96F4-44C8-3E327DC66B5C}"/>
              </a:ext>
            </a:extLst>
          </p:cNvPr>
          <p:cNvCxnSpPr>
            <a:cxnSpLocks/>
          </p:cNvCxnSpPr>
          <p:nvPr/>
        </p:nvCxnSpPr>
        <p:spPr>
          <a:xfrm flipH="1" flipV="1">
            <a:off x="6215090" y="2698006"/>
            <a:ext cx="549777" cy="7987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D46B89CA-2991-6C61-88F5-A949DD77604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042" y="3896641"/>
            <a:ext cx="7772400" cy="791633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A169FAE-A1E4-65BF-9BB9-92DE14EF2641}"/>
              </a:ext>
            </a:extLst>
          </p:cNvPr>
          <p:cNvCxnSpPr/>
          <p:nvPr/>
        </p:nvCxnSpPr>
        <p:spPr>
          <a:xfrm flipH="1">
            <a:off x="4971048" y="2716939"/>
            <a:ext cx="600019" cy="11797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9B1FFAF6-2213-A04E-E97F-AE01A11C0E1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1048" y="1116947"/>
            <a:ext cx="4527338" cy="2252786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DD5D670-E962-CCC5-DCA0-63D14BFD9017}"/>
              </a:ext>
            </a:extLst>
          </p:cNvPr>
          <p:cNvCxnSpPr/>
          <p:nvPr/>
        </p:nvCxnSpPr>
        <p:spPr>
          <a:xfrm flipH="1" flipV="1">
            <a:off x="5782733" y="2940533"/>
            <a:ext cx="3259667" cy="25899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DCF8A3AA-FD3E-0536-9D75-B7F97CD50FE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684" y="5730766"/>
            <a:ext cx="6999758" cy="1110538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BA1EC76-CE2E-5583-BFA1-A0A37E36FAC2}"/>
              </a:ext>
            </a:extLst>
          </p:cNvPr>
          <p:cNvCxnSpPr/>
          <p:nvPr/>
        </p:nvCxnSpPr>
        <p:spPr>
          <a:xfrm>
            <a:off x="5452533" y="2904067"/>
            <a:ext cx="330200" cy="28769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315493E6-4969-CFB7-EDEE-C5E51D5D9CC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978" y="1076188"/>
            <a:ext cx="2143960" cy="5798822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818C413-C238-E3FA-4600-E052F4060F94}"/>
              </a:ext>
            </a:extLst>
          </p:cNvPr>
          <p:cNvCxnSpPr>
            <a:cxnSpLocks/>
          </p:cNvCxnSpPr>
          <p:nvPr/>
        </p:nvCxnSpPr>
        <p:spPr>
          <a:xfrm flipH="1">
            <a:off x="5617633" y="5977467"/>
            <a:ext cx="2472599" cy="7461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0CFAA1AB-A95D-4D75-79CB-92430AAFC86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978" y="964177"/>
            <a:ext cx="7237349" cy="3564665"/>
          </a:xfrm>
          <a:prstGeom prst="rect">
            <a:avLst/>
          </a:prstGeom>
        </p:spPr>
      </p:pic>
      <p:sp>
        <p:nvSpPr>
          <p:cNvPr id="51" name="자유형 50">
            <a:extLst>
              <a:ext uri="{FF2B5EF4-FFF2-40B4-BE49-F238E27FC236}">
                <a16:creationId xmlns:a16="http://schemas.microsoft.com/office/drawing/2014/main" id="{53C2A37F-7EF1-84F8-267D-B54502336589}"/>
              </a:ext>
            </a:extLst>
          </p:cNvPr>
          <p:cNvSpPr/>
          <p:nvPr/>
        </p:nvSpPr>
        <p:spPr>
          <a:xfrm>
            <a:off x="4621521" y="1083131"/>
            <a:ext cx="494403" cy="5694442"/>
          </a:xfrm>
          <a:custGeom>
            <a:avLst/>
            <a:gdLst>
              <a:gd name="connsiteX0" fmla="*/ 1151119 w 1298603"/>
              <a:gd name="connsiteY0" fmla="*/ 5633884 h 5633884"/>
              <a:gd name="connsiteX1" fmla="*/ 745 w 1298603"/>
              <a:gd name="connsiteY1" fmla="*/ 2880851 h 5633884"/>
              <a:gd name="connsiteX2" fmla="*/ 1298603 w 1298603"/>
              <a:gd name="connsiteY2" fmla="*/ 0 h 563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603" h="5633884">
                <a:moveTo>
                  <a:pt x="1151119" y="5633884"/>
                </a:moveTo>
                <a:cubicBezTo>
                  <a:pt x="563641" y="4726858"/>
                  <a:pt x="-23836" y="3819832"/>
                  <a:pt x="745" y="2880851"/>
                </a:cubicBezTo>
                <a:cubicBezTo>
                  <a:pt x="25326" y="1941870"/>
                  <a:pt x="1072461" y="458839"/>
                  <a:pt x="1298603" y="0"/>
                </a:cubicBezTo>
              </a:path>
            </a:pathLst>
          </a:custGeom>
          <a:noFill/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7" name="그림 16" descr="텍스트, 스크린샷, 편지, 문서이(가) 표시된 사진&#10;&#10;자동 생성된 설명">
            <a:extLst>
              <a:ext uri="{FF2B5EF4-FFF2-40B4-BE49-F238E27FC236}">
                <a16:creationId xmlns:a16="http://schemas.microsoft.com/office/drawing/2014/main" id="{C3E1BD45-0A48-D7DE-3D98-7EE20A9767C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381" y="1265719"/>
            <a:ext cx="5707782" cy="5457879"/>
          </a:xfrm>
          <a:prstGeom prst="rect">
            <a:avLst/>
          </a:prstGeom>
        </p:spPr>
      </p:pic>
      <p:pic>
        <p:nvPicPr>
          <p:cNvPr id="19" name="그림 1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5C9410D-F91B-A9A0-F796-8FF453D0ACE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479" y="2881548"/>
            <a:ext cx="6400800" cy="2184400"/>
          </a:xfrm>
          <a:prstGeom prst="rect">
            <a:avLst/>
          </a:prstGeom>
        </p:spPr>
      </p:pic>
      <p:pic>
        <p:nvPicPr>
          <p:cNvPr id="22" name="그림 21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CAC570BC-27FE-ECEF-85DB-FB7ACA933DED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930" y="3043688"/>
            <a:ext cx="6921500" cy="1816100"/>
          </a:xfrm>
          <a:prstGeom prst="rect">
            <a:avLst/>
          </a:prstGeom>
        </p:spPr>
      </p:pic>
      <p:pic>
        <p:nvPicPr>
          <p:cNvPr id="26" name="그림 25" descr="텍스트, 스크린샷, 문서, 편지이(가) 표시된 사진&#10;&#10;자동 생성된 설명">
            <a:extLst>
              <a:ext uri="{FF2B5EF4-FFF2-40B4-BE49-F238E27FC236}">
                <a16:creationId xmlns:a16="http://schemas.microsoft.com/office/drawing/2014/main" id="{4F8B2E5F-B453-094D-C9D6-089B58DFB03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5975" y="1495951"/>
            <a:ext cx="4931846" cy="49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562</Words>
  <Application>Microsoft Macintosh PowerPoint</Application>
  <PresentationFormat>와이드스크린</PresentationFormat>
  <Paragraphs>232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나눔스퀘어 ExtraBold</vt:lpstr>
      <vt:lpstr>나눔스퀘어 Light</vt:lpstr>
      <vt:lpstr>Arial Nova Light</vt:lpstr>
      <vt:lpstr>Arial</vt:lpstr>
      <vt:lpstr>Malgun Gothic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박주성</cp:lastModifiedBy>
  <cp:revision>27</cp:revision>
  <dcterms:created xsi:type="dcterms:W3CDTF">2020-09-07T02:34:06Z</dcterms:created>
  <dcterms:modified xsi:type="dcterms:W3CDTF">2023-06-11T11:08:03Z</dcterms:modified>
</cp:coreProperties>
</file>